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8" r:id="rId4"/>
    <p:sldId id="259" r:id="rId5"/>
    <p:sldId id="260" r:id="rId6"/>
    <p:sldId id="261" r:id="rId7"/>
    <p:sldId id="262" r:id="rId8"/>
    <p:sldId id="265" r:id="rId9"/>
    <p:sldId id="263" r:id="rId10"/>
    <p:sldId id="264" r:id="rId11"/>
    <p:sldId id="266" r:id="rId12"/>
    <p:sldId id="267" r:id="rId13"/>
    <p:sldId id="269" r:id="rId14"/>
    <p:sldId id="268" r:id="rId15"/>
    <p:sldId id="270" r:id="rId16"/>
    <p:sldId id="271" r:id="rId17"/>
    <p:sldId id="272" r:id="rId18"/>
    <p:sldId id="274" r:id="rId19"/>
    <p:sldId id="276" r:id="rId20"/>
    <p:sldId id="277" r:id="rId21"/>
    <p:sldId id="278" r:id="rId22"/>
    <p:sldId id="279" r:id="rId23"/>
    <p:sldId id="28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8DD8AF-44D7-422F-B3A1-D4466F9D11CF}" v="6" dt="2024-03-05T03:47:00.5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5" d="100"/>
          <a:sy n="75" d="100"/>
        </p:scale>
        <p:origin x="250" y="2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C980164-AFAA-4EAD-B5F1-0BC72F7B6F2A}" type="datetimeFigureOut">
              <a:rPr lang="en-IN" smtClean="0"/>
              <a:t>05-03-2024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4145873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980164-AFAA-4EAD-B5F1-0BC72F7B6F2A}" type="datetimeFigureOut">
              <a:rPr lang="en-IN" smtClean="0"/>
              <a:t>05-03-2024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1781748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C980164-AFAA-4EAD-B5F1-0BC72F7B6F2A}" type="datetimeFigureOut">
              <a:rPr lang="en-IN" smtClean="0"/>
              <a:t>05-03-2024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6933910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C980164-AFAA-4EAD-B5F1-0BC72F7B6F2A}" type="datetimeFigureOut">
              <a:rPr lang="en-IN" smtClean="0"/>
              <a:t>05-03-2024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1CFB6A-8EB0-40D9-86D3-D7D3D3383177}"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0474991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C980164-AFAA-4EAD-B5F1-0BC72F7B6F2A}" type="datetimeFigureOut">
              <a:rPr lang="en-IN" smtClean="0"/>
              <a:t>05-03-2024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14645971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C980164-AFAA-4EAD-B5F1-0BC72F7B6F2A}" type="datetimeFigureOut">
              <a:rPr lang="en-IN" smtClean="0"/>
              <a:t>05-03-2024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37419387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C980164-AFAA-4EAD-B5F1-0BC72F7B6F2A}" type="datetimeFigureOut">
              <a:rPr lang="en-IN" smtClean="0"/>
              <a:t>05-03-2024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160733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980164-AFAA-4EAD-B5F1-0BC72F7B6F2A}" type="datetimeFigureOut">
              <a:rPr lang="en-IN" smtClean="0"/>
              <a:t>05-03-2024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6025148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C980164-AFAA-4EAD-B5F1-0BC72F7B6F2A}" type="datetimeFigureOut">
              <a:rPr lang="en-IN" smtClean="0"/>
              <a:t>05-03-2024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735086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6C980164-AFAA-4EAD-B5F1-0BC72F7B6F2A}" type="datetimeFigureOut">
              <a:rPr lang="en-IN" smtClean="0"/>
              <a:t>05-03-2024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3656510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C980164-AFAA-4EAD-B5F1-0BC72F7B6F2A}" type="datetimeFigureOut">
              <a:rPr lang="en-IN" smtClean="0"/>
              <a:t>05-03-2024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226561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C980164-AFAA-4EAD-B5F1-0BC72F7B6F2A}" type="datetimeFigureOut">
              <a:rPr lang="en-IN" smtClean="0"/>
              <a:t>05-03-2024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922962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980164-AFAA-4EAD-B5F1-0BC72F7B6F2A}" type="datetimeFigureOut">
              <a:rPr lang="en-IN" smtClean="0"/>
              <a:t>05-03-2024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1155116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6C980164-AFAA-4EAD-B5F1-0BC72F7B6F2A}" type="datetimeFigureOut">
              <a:rPr lang="en-IN" smtClean="0"/>
              <a:t>05-03-2024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553147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C980164-AFAA-4EAD-B5F1-0BC72F7B6F2A}" type="datetimeFigureOut">
              <a:rPr lang="en-IN" smtClean="0"/>
              <a:t>05-03-2024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37121380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6C980164-AFAA-4EAD-B5F1-0BC72F7B6F2A}" type="datetimeFigureOut">
              <a:rPr lang="en-IN" smtClean="0"/>
              <a:t>05-03-2024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2977493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980164-AFAA-4EAD-B5F1-0BC72F7B6F2A}" type="datetimeFigureOut">
              <a:rPr lang="en-IN" smtClean="0"/>
              <a:t>05-03-2024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E1CFB6A-8EB0-40D9-86D3-D7D3D3383177}" type="slidenum">
              <a:rPr lang="en-IN" smtClean="0"/>
              <a:t>‹#›</a:t>
            </a:fld>
            <a:endParaRPr lang="en-IN"/>
          </a:p>
        </p:txBody>
      </p:sp>
    </p:spTree>
    <p:extLst>
      <p:ext uri="{BB962C8B-B14F-4D97-AF65-F5344CB8AC3E}">
        <p14:creationId xmlns:p14="http://schemas.microsoft.com/office/powerpoint/2010/main" val="26812539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C980164-AFAA-4EAD-B5F1-0BC72F7B6F2A}" type="datetimeFigureOut">
              <a:rPr lang="en-IN" smtClean="0"/>
              <a:t>05-03-2024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BE1CFB6A-8EB0-40D9-86D3-D7D3D3383177}" type="slidenum">
              <a:rPr lang="en-IN" smtClean="0"/>
              <a:t>‹#›</a:t>
            </a:fld>
            <a:endParaRPr lang="en-IN"/>
          </a:p>
        </p:txBody>
      </p:sp>
    </p:spTree>
    <p:extLst>
      <p:ext uri="{BB962C8B-B14F-4D97-AF65-F5344CB8AC3E}">
        <p14:creationId xmlns:p14="http://schemas.microsoft.com/office/powerpoint/2010/main" val="4110825190"/>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418B3-F229-BE8F-7E68-57A23E41BD3B}"/>
              </a:ext>
            </a:extLst>
          </p:cNvPr>
          <p:cNvSpPr>
            <a:spLocks noGrp="1"/>
          </p:cNvSpPr>
          <p:nvPr>
            <p:ph type="ctrTitle"/>
          </p:nvPr>
        </p:nvSpPr>
        <p:spPr>
          <a:xfrm>
            <a:off x="1524000" y="1122363"/>
            <a:ext cx="9144000" cy="995686"/>
          </a:xfrm>
        </p:spPr>
        <p:txBody>
          <a:bodyPr>
            <a:normAutofit fontScale="90000"/>
          </a:bodyPr>
          <a:lstStyle/>
          <a:p>
            <a:r>
              <a:rPr lang="en-US" dirty="0"/>
              <a:t>Simply Fly-Air Ticket Booking</a:t>
            </a:r>
            <a:endParaRPr lang="en-IN" dirty="0"/>
          </a:p>
        </p:txBody>
      </p:sp>
      <p:sp>
        <p:nvSpPr>
          <p:cNvPr id="3" name="Subtitle 2">
            <a:extLst>
              <a:ext uri="{FF2B5EF4-FFF2-40B4-BE49-F238E27FC236}">
                <a16:creationId xmlns:a16="http://schemas.microsoft.com/office/drawing/2014/main" id="{128FAE71-7A05-7850-9623-15E6F12182CF}"/>
              </a:ext>
            </a:extLst>
          </p:cNvPr>
          <p:cNvSpPr>
            <a:spLocks noGrp="1"/>
          </p:cNvSpPr>
          <p:nvPr>
            <p:ph type="subTitle" idx="1"/>
          </p:nvPr>
        </p:nvSpPr>
        <p:spPr>
          <a:xfrm>
            <a:off x="1524000" y="2397967"/>
            <a:ext cx="9144000" cy="2859833"/>
          </a:xfrm>
        </p:spPr>
        <p:txBody>
          <a:bodyPr/>
          <a:lstStyle/>
          <a:p>
            <a:pPr algn="l"/>
            <a:r>
              <a:rPr lang="en-US" dirty="0"/>
              <a:t>Team members:</a:t>
            </a:r>
          </a:p>
          <a:p>
            <a:pPr marL="457200" indent="-457200" algn="l">
              <a:buFont typeface="+mj-lt"/>
              <a:buAutoNum type="arabicPeriod"/>
            </a:pPr>
            <a:r>
              <a:rPr lang="en-US" dirty="0"/>
              <a:t>Sarvesh</a:t>
            </a:r>
          </a:p>
          <a:p>
            <a:pPr marL="457200" indent="-457200" algn="l">
              <a:buFont typeface="+mj-lt"/>
              <a:buAutoNum type="arabicPeriod"/>
            </a:pPr>
            <a:r>
              <a:rPr lang="en-US" dirty="0"/>
              <a:t>Sasidhar</a:t>
            </a:r>
          </a:p>
          <a:p>
            <a:pPr algn="l"/>
            <a:endParaRPr lang="en-US" dirty="0"/>
          </a:p>
          <a:p>
            <a:pPr algn="l"/>
            <a:r>
              <a:rPr lang="en-US" dirty="0"/>
              <a:t>Mentor:</a:t>
            </a:r>
          </a:p>
          <a:p>
            <a:pPr algn="l"/>
            <a:r>
              <a:rPr lang="en-IN" dirty="0"/>
              <a:t>Javeed Mohammed </a:t>
            </a:r>
            <a:r>
              <a:rPr lang="en-IN" dirty="0" err="1"/>
              <a:t>Husnuddin</a:t>
            </a:r>
            <a:r>
              <a:rPr lang="en-IN" dirty="0"/>
              <a:t> </a:t>
            </a:r>
          </a:p>
        </p:txBody>
      </p:sp>
    </p:spTree>
    <p:extLst>
      <p:ext uri="{BB962C8B-B14F-4D97-AF65-F5344CB8AC3E}">
        <p14:creationId xmlns:p14="http://schemas.microsoft.com/office/powerpoint/2010/main" val="15620229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E6E19-6CAB-A197-696C-48A47B0A941A}"/>
              </a:ext>
            </a:extLst>
          </p:cNvPr>
          <p:cNvSpPr>
            <a:spLocks noGrp="1"/>
          </p:cNvSpPr>
          <p:nvPr>
            <p:ph type="title"/>
          </p:nvPr>
        </p:nvSpPr>
        <p:spPr/>
        <p:txBody>
          <a:bodyPr/>
          <a:lstStyle/>
          <a:p>
            <a:r>
              <a:rPr lang="en-US" dirty="0"/>
              <a:t>Admin Dashboard</a:t>
            </a:r>
            <a:endParaRPr lang="en-IN" dirty="0"/>
          </a:p>
        </p:txBody>
      </p:sp>
      <p:pic>
        <p:nvPicPr>
          <p:cNvPr id="5" name="Content Placeholder 4">
            <a:extLst>
              <a:ext uri="{FF2B5EF4-FFF2-40B4-BE49-F238E27FC236}">
                <a16:creationId xmlns:a16="http://schemas.microsoft.com/office/drawing/2014/main" id="{16F946EE-5A87-AA38-25EC-ACCCBB89BB7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22947"/>
          <a:stretch/>
        </p:blipFill>
        <p:spPr>
          <a:xfrm>
            <a:off x="1148919" y="2008298"/>
            <a:ext cx="8399106" cy="4307166"/>
          </a:xfrm>
        </p:spPr>
      </p:pic>
    </p:spTree>
    <p:extLst>
      <p:ext uri="{BB962C8B-B14F-4D97-AF65-F5344CB8AC3E}">
        <p14:creationId xmlns:p14="http://schemas.microsoft.com/office/powerpoint/2010/main" val="3946590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4849D-AA89-F6AC-4D44-24BCFFD7AD97}"/>
              </a:ext>
            </a:extLst>
          </p:cNvPr>
          <p:cNvSpPr>
            <a:spLocks noGrp="1"/>
          </p:cNvSpPr>
          <p:nvPr>
            <p:ph type="title"/>
          </p:nvPr>
        </p:nvSpPr>
        <p:spPr/>
        <p:txBody>
          <a:bodyPr/>
          <a:lstStyle/>
          <a:p>
            <a:r>
              <a:rPr lang="en-US" dirty="0"/>
              <a:t>Flight Owner Dashboard</a:t>
            </a:r>
            <a:endParaRPr lang="en-IN" dirty="0"/>
          </a:p>
        </p:txBody>
      </p:sp>
      <p:pic>
        <p:nvPicPr>
          <p:cNvPr id="5" name="Content Placeholder 4">
            <a:extLst>
              <a:ext uri="{FF2B5EF4-FFF2-40B4-BE49-F238E27FC236}">
                <a16:creationId xmlns:a16="http://schemas.microsoft.com/office/drawing/2014/main" id="{21EA5E25-8330-087B-4D60-288A20D9135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3313" y="2064016"/>
            <a:ext cx="8947150" cy="4173006"/>
          </a:xfrm>
        </p:spPr>
      </p:pic>
    </p:spTree>
    <p:extLst>
      <p:ext uri="{BB962C8B-B14F-4D97-AF65-F5344CB8AC3E}">
        <p14:creationId xmlns:p14="http://schemas.microsoft.com/office/powerpoint/2010/main" val="111014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61282-AA7F-27A9-52AA-E998E5F19B6E}"/>
              </a:ext>
            </a:extLst>
          </p:cNvPr>
          <p:cNvSpPr>
            <a:spLocks noGrp="1"/>
          </p:cNvSpPr>
          <p:nvPr>
            <p:ph type="title"/>
          </p:nvPr>
        </p:nvSpPr>
        <p:spPr/>
        <p:txBody>
          <a:bodyPr/>
          <a:lstStyle/>
          <a:p>
            <a:r>
              <a:rPr lang="en-US" dirty="0"/>
              <a:t>Flight Owner Dashboard</a:t>
            </a:r>
            <a:endParaRPr lang="en-IN" dirty="0"/>
          </a:p>
        </p:txBody>
      </p:sp>
      <p:pic>
        <p:nvPicPr>
          <p:cNvPr id="5" name="Content Placeholder 4">
            <a:extLst>
              <a:ext uri="{FF2B5EF4-FFF2-40B4-BE49-F238E27FC236}">
                <a16:creationId xmlns:a16="http://schemas.microsoft.com/office/drawing/2014/main" id="{A0B2D95F-A327-E849-51EC-7ACD214B1E8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2932" y="1564639"/>
            <a:ext cx="9092428" cy="4894283"/>
          </a:xfrm>
        </p:spPr>
      </p:pic>
    </p:spTree>
    <p:extLst>
      <p:ext uri="{BB962C8B-B14F-4D97-AF65-F5344CB8AC3E}">
        <p14:creationId xmlns:p14="http://schemas.microsoft.com/office/powerpoint/2010/main" val="1836484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AA27F-8C35-D8DF-4336-884E52028DF3}"/>
              </a:ext>
            </a:extLst>
          </p:cNvPr>
          <p:cNvSpPr>
            <a:spLocks noGrp="1"/>
          </p:cNvSpPr>
          <p:nvPr>
            <p:ph type="title"/>
          </p:nvPr>
        </p:nvSpPr>
        <p:spPr/>
        <p:txBody>
          <a:bodyPr/>
          <a:lstStyle/>
          <a:p>
            <a:r>
              <a:rPr lang="en-US" dirty="0"/>
              <a:t>Flight Owner Dashboard</a:t>
            </a:r>
            <a:endParaRPr lang="en-IN" dirty="0"/>
          </a:p>
        </p:txBody>
      </p:sp>
      <p:pic>
        <p:nvPicPr>
          <p:cNvPr id="9" name="Content Placeholder 8">
            <a:extLst>
              <a:ext uri="{FF2B5EF4-FFF2-40B4-BE49-F238E27FC236}">
                <a16:creationId xmlns:a16="http://schemas.microsoft.com/office/drawing/2014/main" id="{843F8832-F665-2DFC-18CB-AC83657206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39311" y="2052638"/>
            <a:ext cx="8275154" cy="4195762"/>
          </a:xfrm>
          <a:prstGeom prst="rect">
            <a:avLst/>
          </a:prstGeom>
        </p:spPr>
      </p:pic>
    </p:spTree>
    <p:extLst>
      <p:ext uri="{BB962C8B-B14F-4D97-AF65-F5344CB8AC3E}">
        <p14:creationId xmlns:p14="http://schemas.microsoft.com/office/powerpoint/2010/main" val="39902091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5F50C-E786-9BD4-D1FC-4BFCF42318D0}"/>
              </a:ext>
            </a:extLst>
          </p:cNvPr>
          <p:cNvSpPr>
            <a:spLocks noGrp="1"/>
          </p:cNvSpPr>
          <p:nvPr>
            <p:ph type="title"/>
          </p:nvPr>
        </p:nvSpPr>
        <p:spPr/>
        <p:txBody>
          <a:bodyPr/>
          <a:lstStyle/>
          <a:p>
            <a:r>
              <a:rPr lang="en-US" dirty="0"/>
              <a:t>Flight Owner Dashboard</a:t>
            </a:r>
            <a:endParaRPr lang="en-IN" dirty="0"/>
          </a:p>
        </p:txBody>
      </p:sp>
      <p:pic>
        <p:nvPicPr>
          <p:cNvPr id="11" name="Content Placeholder 10">
            <a:extLst>
              <a:ext uri="{FF2B5EF4-FFF2-40B4-BE49-F238E27FC236}">
                <a16:creationId xmlns:a16="http://schemas.microsoft.com/office/drawing/2014/main" id="{90683D0A-B295-29CE-4E2F-F35125905F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3313" y="2196825"/>
            <a:ext cx="8947150" cy="3907388"/>
          </a:xfrm>
          <a:prstGeom prst="rect">
            <a:avLst/>
          </a:prstGeom>
        </p:spPr>
      </p:pic>
    </p:spTree>
    <p:extLst>
      <p:ext uri="{BB962C8B-B14F-4D97-AF65-F5344CB8AC3E}">
        <p14:creationId xmlns:p14="http://schemas.microsoft.com/office/powerpoint/2010/main" val="42008242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364D-6E60-8045-C3CC-05A812661AA3}"/>
              </a:ext>
            </a:extLst>
          </p:cNvPr>
          <p:cNvSpPr>
            <a:spLocks noGrp="1"/>
          </p:cNvSpPr>
          <p:nvPr>
            <p:ph type="title"/>
          </p:nvPr>
        </p:nvSpPr>
        <p:spPr/>
        <p:txBody>
          <a:bodyPr/>
          <a:lstStyle/>
          <a:p>
            <a:r>
              <a:rPr lang="en-US" dirty="0"/>
              <a:t>Flight Owner Dashboard</a:t>
            </a:r>
            <a:endParaRPr lang="en-IN" dirty="0"/>
          </a:p>
        </p:txBody>
      </p:sp>
      <p:pic>
        <p:nvPicPr>
          <p:cNvPr id="7" name="Content Placeholder 6">
            <a:extLst>
              <a:ext uri="{FF2B5EF4-FFF2-40B4-BE49-F238E27FC236}">
                <a16:creationId xmlns:a16="http://schemas.microsoft.com/office/drawing/2014/main" id="{2F338F4F-780A-6895-973D-40487EF13F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3313" y="2179350"/>
            <a:ext cx="8947150" cy="3942337"/>
          </a:xfrm>
          <a:prstGeom prst="rect">
            <a:avLst/>
          </a:prstGeom>
        </p:spPr>
      </p:pic>
    </p:spTree>
    <p:extLst>
      <p:ext uri="{BB962C8B-B14F-4D97-AF65-F5344CB8AC3E}">
        <p14:creationId xmlns:p14="http://schemas.microsoft.com/office/powerpoint/2010/main" val="36416591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1FAE6-3B8D-D67E-D518-37F951FD33C5}"/>
              </a:ext>
            </a:extLst>
          </p:cNvPr>
          <p:cNvSpPr>
            <a:spLocks noGrp="1"/>
          </p:cNvSpPr>
          <p:nvPr>
            <p:ph type="title"/>
          </p:nvPr>
        </p:nvSpPr>
        <p:spPr/>
        <p:txBody>
          <a:bodyPr/>
          <a:lstStyle/>
          <a:p>
            <a:r>
              <a:rPr lang="en-US" dirty="0"/>
              <a:t>Customer Dashboard</a:t>
            </a:r>
            <a:endParaRPr lang="en-IN" dirty="0"/>
          </a:p>
        </p:txBody>
      </p:sp>
      <p:pic>
        <p:nvPicPr>
          <p:cNvPr id="5" name="Content Placeholder 4">
            <a:extLst>
              <a:ext uri="{FF2B5EF4-FFF2-40B4-BE49-F238E27FC236}">
                <a16:creationId xmlns:a16="http://schemas.microsoft.com/office/drawing/2014/main" id="{79C5DBCC-5AB2-E715-735E-DD9479950E9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38262" y="2052638"/>
            <a:ext cx="8877251" cy="4195762"/>
          </a:xfrm>
        </p:spPr>
      </p:pic>
    </p:spTree>
    <p:extLst>
      <p:ext uri="{BB962C8B-B14F-4D97-AF65-F5344CB8AC3E}">
        <p14:creationId xmlns:p14="http://schemas.microsoft.com/office/powerpoint/2010/main" val="524938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08B93-E2FA-5BAC-ABD4-920C1B0E3E10}"/>
              </a:ext>
            </a:extLst>
          </p:cNvPr>
          <p:cNvSpPr>
            <a:spLocks noGrp="1"/>
          </p:cNvSpPr>
          <p:nvPr>
            <p:ph type="title"/>
          </p:nvPr>
        </p:nvSpPr>
        <p:spPr/>
        <p:txBody>
          <a:bodyPr/>
          <a:lstStyle/>
          <a:p>
            <a:r>
              <a:rPr lang="en-US" dirty="0"/>
              <a:t>Customer Dashboard</a:t>
            </a:r>
            <a:endParaRPr lang="en-IN" dirty="0"/>
          </a:p>
        </p:txBody>
      </p:sp>
      <p:sp>
        <p:nvSpPr>
          <p:cNvPr id="3" name="Content Placeholder 2">
            <a:extLst>
              <a:ext uri="{FF2B5EF4-FFF2-40B4-BE49-F238E27FC236}">
                <a16:creationId xmlns:a16="http://schemas.microsoft.com/office/drawing/2014/main" id="{1BB0972F-21E2-5ED4-11D5-FC18590074FF}"/>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D4A53D12-71E0-3C3C-2CCA-4B77CFE41FF3}"/>
              </a:ext>
            </a:extLst>
          </p:cNvPr>
          <p:cNvPicPr>
            <a:picLocks noChangeAspect="1"/>
          </p:cNvPicPr>
          <p:nvPr/>
        </p:nvPicPr>
        <p:blipFill>
          <a:blip r:embed="rId2"/>
          <a:stretch>
            <a:fillRect/>
          </a:stretch>
        </p:blipFill>
        <p:spPr>
          <a:xfrm>
            <a:off x="450862" y="1551866"/>
            <a:ext cx="10251440" cy="4853416"/>
          </a:xfrm>
          <a:prstGeom prst="rect">
            <a:avLst/>
          </a:prstGeom>
        </p:spPr>
      </p:pic>
    </p:spTree>
    <p:extLst>
      <p:ext uri="{BB962C8B-B14F-4D97-AF65-F5344CB8AC3E}">
        <p14:creationId xmlns:p14="http://schemas.microsoft.com/office/powerpoint/2010/main" val="38246607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CA9A39-E81F-6640-6ED6-8A20A82D10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AB076D-66E3-F01E-1058-C066227DAFD0}"/>
              </a:ext>
            </a:extLst>
          </p:cNvPr>
          <p:cNvSpPr>
            <a:spLocks noGrp="1"/>
          </p:cNvSpPr>
          <p:nvPr>
            <p:ph type="title"/>
          </p:nvPr>
        </p:nvSpPr>
        <p:spPr/>
        <p:txBody>
          <a:bodyPr/>
          <a:lstStyle/>
          <a:p>
            <a:r>
              <a:rPr lang="en-US" dirty="0"/>
              <a:t>Customer Dashboard</a:t>
            </a:r>
            <a:endParaRPr lang="en-IN" dirty="0"/>
          </a:p>
        </p:txBody>
      </p:sp>
      <p:pic>
        <p:nvPicPr>
          <p:cNvPr id="13" name="Content Placeholder 12">
            <a:extLst>
              <a:ext uri="{FF2B5EF4-FFF2-40B4-BE49-F238E27FC236}">
                <a16:creationId xmlns:a16="http://schemas.microsoft.com/office/drawing/2014/main" id="{2CE590DD-149B-E06F-A317-A239622F8A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62597" y="2052638"/>
            <a:ext cx="8828582" cy="4195762"/>
          </a:xfrm>
          <a:prstGeom prst="rect">
            <a:avLst/>
          </a:prstGeom>
        </p:spPr>
      </p:pic>
    </p:spTree>
    <p:extLst>
      <p:ext uri="{BB962C8B-B14F-4D97-AF65-F5344CB8AC3E}">
        <p14:creationId xmlns:p14="http://schemas.microsoft.com/office/powerpoint/2010/main" val="15122717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14892-E9A8-29EB-304F-BDAA04597FBE}"/>
              </a:ext>
            </a:extLst>
          </p:cNvPr>
          <p:cNvSpPr>
            <a:spLocks noGrp="1"/>
          </p:cNvSpPr>
          <p:nvPr>
            <p:ph type="title"/>
          </p:nvPr>
        </p:nvSpPr>
        <p:spPr/>
        <p:txBody>
          <a:bodyPr/>
          <a:lstStyle/>
          <a:p>
            <a:r>
              <a:rPr lang="en-US" dirty="0"/>
              <a:t>Customer Dashboard</a:t>
            </a:r>
            <a:endParaRPr lang="en-IN" dirty="0"/>
          </a:p>
        </p:txBody>
      </p:sp>
      <p:pic>
        <p:nvPicPr>
          <p:cNvPr id="11" name="Content Placeholder 10">
            <a:extLst>
              <a:ext uri="{FF2B5EF4-FFF2-40B4-BE49-F238E27FC236}">
                <a16:creationId xmlns:a16="http://schemas.microsoft.com/office/drawing/2014/main" id="{95423096-73C3-36B7-703B-6893714FD3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50336" y="2052638"/>
            <a:ext cx="8853104" cy="4195762"/>
          </a:xfrm>
          <a:prstGeom prst="rect">
            <a:avLst/>
          </a:prstGeom>
        </p:spPr>
      </p:pic>
    </p:spTree>
    <p:extLst>
      <p:ext uri="{BB962C8B-B14F-4D97-AF65-F5344CB8AC3E}">
        <p14:creationId xmlns:p14="http://schemas.microsoft.com/office/powerpoint/2010/main" val="27510914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623E8-D1A9-5BEA-F0EF-4E5245C04809}"/>
              </a:ext>
            </a:extLst>
          </p:cNvPr>
          <p:cNvSpPr>
            <a:spLocks noGrp="1"/>
          </p:cNvSpPr>
          <p:nvPr>
            <p:ph type="title"/>
          </p:nvPr>
        </p:nvSpPr>
        <p:spPr>
          <a:xfrm>
            <a:off x="838200" y="365125"/>
            <a:ext cx="10515600" cy="735887"/>
          </a:xfrm>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90CF6BF7-5DDB-5B0F-F23A-6AEAB18D9388}"/>
              </a:ext>
            </a:extLst>
          </p:cNvPr>
          <p:cNvSpPr>
            <a:spLocks noGrp="1"/>
          </p:cNvSpPr>
          <p:nvPr>
            <p:ph idx="1"/>
          </p:nvPr>
        </p:nvSpPr>
        <p:spPr>
          <a:xfrm>
            <a:off x="838200" y="1271341"/>
            <a:ext cx="10515600" cy="5075951"/>
          </a:xfrm>
        </p:spPr>
        <p:txBody>
          <a:bodyPr/>
          <a:lstStyle/>
          <a:p>
            <a:r>
              <a:rPr lang="en-US" dirty="0"/>
              <a:t>Problem Statement</a:t>
            </a:r>
          </a:p>
          <a:p>
            <a:pPr marL="0" indent="0" algn="just">
              <a:buNone/>
            </a:pPr>
            <a:r>
              <a:rPr lang="en-US" sz="2000" dirty="0"/>
              <a:t>The Online Air Ticket Booking System is a web-based application that allows users to search for Air routes, view schedules, book tickets, and make payments online. It connects passengers with Flight owners, simplifying the process of reserving Flight seats, planning journeys, and managing bookings. </a:t>
            </a:r>
          </a:p>
          <a:p>
            <a:pPr algn="just"/>
            <a:r>
              <a:rPr lang="en-IN" dirty="0"/>
              <a:t>Technologies</a:t>
            </a:r>
          </a:p>
          <a:p>
            <a:pPr marL="457200" indent="-457200" algn="just">
              <a:buFont typeface="+mj-lt"/>
              <a:buAutoNum type="arabicPeriod"/>
            </a:pPr>
            <a:r>
              <a:rPr lang="en-IN" sz="2000" dirty="0"/>
              <a:t>Frontend: Angular, </a:t>
            </a:r>
            <a:r>
              <a:rPr lang="en-IN" dirty="0"/>
              <a:t>HTML, CSS, Bootstrap.</a:t>
            </a:r>
            <a:endParaRPr lang="en-IN" sz="2000" dirty="0"/>
          </a:p>
          <a:p>
            <a:pPr marL="457200" indent="-457200" algn="just">
              <a:buFont typeface="+mj-lt"/>
              <a:buAutoNum type="arabicPeriod"/>
            </a:pPr>
            <a:r>
              <a:rPr lang="en-IN" sz="2000" dirty="0"/>
              <a:t> Backend: Java, Spring Boot </a:t>
            </a:r>
          </a:p>
          <a:p>
            <a:pPr marL="457200" indent="-457200" algn="just">
              <a:buFont typeface="+mj-lt"/>
              <a:buAutoNum type="arabicPeriod"/>
            </a:pPr>
            <a:r>
              <a:rPr lang="en-IN" sz="2000" dirty="0"/>
              <a:t>Database: </a:t>
            </a:r>
            <a:r>
              <a:rPr lang="en-IN" sz="2000" dirty="0" err="1"/>
              <a:t>MySql</a:t>
            </a:r>
            <a:r>
              <a:rPr lang="en-IN" sz="2000" dirty="0"/>
              <a:t> </a:t>
            </a:r>
          </a:p>
          <a:p>
            <a:pPr marL="457200" indent="-457200" algn="just">
              <a:buFont typeface="+mj-lt"/>
              <a:buAutoNum type="arabicPeriod"/>
            </a:pPr>
            <a:r>
              <a:rPr lang="en-IN" sz="2000" dirty="0"/>
              <a:t>Authentication: JSON Web Tokens (JWT) for secure user authentication.</a:t>
            </a:r>
          </a:p>
        </p:txBody>
      </p:sp>
    </p:spTree>
    <p:extLst>
      <p:ext uri="{BB962C8B-B14F-4D97-AF65-F5344CB8AC3E}">
        <p14:creationId xmlns:p14="http://schemas.microsoft.com/office/powerpoint/2010/main" val="36020128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7B10F-E64F-4395-2750-3FA7F73B3E11}"/>
              </a:ext>
            </a:extLst>
          </p:cNvPr>
          <p:cNvSpPr>
            <a:spLocks noGrp="1"/>
          </p:cNvSpPr>
          <p:nvPr>
            <p:ph type="title"/>
          </p:nvPr>
        </p:nvSpPr>
        <p:spPr/>
        <p:txBody>
          <a:bodyPr/>
          <a:lstStyle/>
          <a:p>
            <a:r>
              <a:rPr lang="en-US" dirty="0"/>
              <a:t>Customer Dashboard</a:t>
            </a:r>
            <a:endParaRPr lang="en-IN" dirty="0"/>
          </a:p>
        </p:txBody>
      </p:sp>
      <p:pic>
        <p:nvPicPr>
          <p:cNvPr id="9" name="Content Placeholder 8">
            <a:extLst>
              <a:ext uri="{FF2B5EF4-FFF2-40B4-BE49-F238E27FC236}">
                <a16:creationId xmlns:a16="http://schemas.microsoft.com/office/drawing/2014/main" id="{9B206954-43EE-6637-A4E0-C79F5C46E5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52895" y="2052638"/>
            <a:ext cx="8847985" cy="4195762"/>
          </a:xfrm>
          <a:prstGeom prst="rect">
            <a:avLst/>
          </a:prstGeom>
        </p:spPr>
      </p:pic>
    </p:spTree>
    <p:extLst>
      <p:ext uri="{BB962C8B-B14F-4D97-AF65-F5344CB8AC3E}">
        <p14:creationId xmlns:p14="http://schemas.microsoft.com/office/powerpoint/2010/main" val="24223979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F125F-ED48-C600-489C-98DDF8B13963}"/>
              </a:ext>
            </a:extLst>
          </p:cNvPr>
          <p:cNvSpPr>
            <a:spLocks noGrp="1"/>
          </p:cNvSpPr>
          <p:nvPr>
            <p:ph type="title"/>
          </p:nvPr>
        </p:nvSpPr>
        <p:spPr/>
        <p:txBody>
          <a:bodyPr/>
          <a:lstStyle/>
          <a:p>
            <a:r>
              <a:rPr lang="en-US" dirty="0"/>
              <a:t>Customer Dashboard</a:t>
            </a:r>
            <a:endParaRPr lang="en-IN" dirty="0"/>
          </a:p>
        </p:txBody>
      </p:sp>
      <p:pic>
        <p:nvPicPr>
          <p:cNvPr id="7" name="Content Placeholder 6">
            <a:extLst>
              <a:ext uri="{FF2B5EF4-FFF2-40B4-BE49-F238E27FC236}">
                <a16:creationId xmlns:a16="http://schemas.microsoft.com/office/drawing/2014/main" id="{8240CE50-B3A3-08F6-A53D-F4651171A16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62597" y="2052638"/>
            <a:ext cx="8828582" cy="4195762"/>
          </a:xfrm>
          <a:prstGeom prst="rect">
            <a:avLst/>
          </a:prstGeom>
        </p:spPr>
      </p:pic>
    </p:spTree>
    <p:extLst>
      <p:ext uri="{BB962C8B-B14F-4D97-AF65-F5344CB8AC3E}">
        <p14:creationId xmlns:p14="http://schemas.microsoft.com/office/powerpoint/2010/main" val="18620383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3CDF5-4F25-67E4-441E-84E1231813D5}"/>
              </a:ext>
            </a:extLst>
          </p:cNvPr>
          <p:cNvSpPr>
            <a:spLocks noGrp="1"/>
          </p:cNvSpPr>
          <p:nvPr>
            <p:ph type="title"/>
          </p:nvPr>
        </p:nvSpPr>
        <p:spPr/>
        <p:txBody>
          <a:bodyPr/>
          <a:lstStyle/>
          <a:p>
            <a:r>
              <a:rPr lang="en-US" dirty="0"/>
              <a:t>Customer Dashboard</a:t>
            </a:r>
            <a:endParaRPr lang="en-IN" dirty="0"/>
          </a:p>
        </p:txBody>
      </p:sp>
      <p:pic>
        <p:nvPicPr>
          <p:cNvPr id="5" name="Content Placeholder 4">
            <a:extLst>
              <a:ext uri="{FF2B5EF4-FFF2-40B4-BE49-F238E27FC236}">
                <a16:creationId xmlns:a16="http://schemas.microsoft.com/office/drawing/2014/main" id="{78E96EF8-8F57-809E-98B4-70C1365384C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28005" y="1638135"/>
            <a:ext cx="6135990" cy="4767147"/>
          </a:xfrm>
        </p:spPr>
      </p:pic>
    </p:spTree>
    <p:extLst>
      <p:ext uri="{BB962C8B-B14F-4D97-AF65-F5344CB8AC3E}">
        <p14:creationId xmlns:p14="http://schemas.microsoft.com/office/powerpoint/2010/main" val="35193159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14B7B-121E-F508-DD5C-583AE2124B02}"/>
              </a:ext>
            </a:extLst>
          </p:cNvPr>
          <p:cNvSpPr>
            <a:spLocks noGrp="1"/>
          </p:cNvSpPr>
          <p:nvPr>
            <p:ph type="title"/>
          </p:nvPr>
        </p:nvSpPr>
        <p:spPr/>
        <p:txBody>
          <a:bodyPr/>
          <a:lstStyle/>
          <a:p>
            <a:r>
              <a:rPr lang="en-US" dirty="0"/>
              <a:t>Customer Dashboard</a:t>
            </a:r>
            <a:endParaRPr lang="en-IN" dirty="0"/>
          </a:p>
        </p:txBody>
      </p:sp>
      <p:pic>
        <p:nvPicPr>
          <p:cNvPr id="5" name="Content Placeholder 4">
            <a:extLst>
              <a:ext uri="{FF2B5EF4-FFF2-40B4-BE49-F238E27FC236}">
                <a16:creationId xmlns:a16="http://schemas.microsoft.com/office/drawing/2014/main" id="{8C664027-2FAD-FE4D-5E84-7B18D6E82AD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74560" y="2052638"/>
            <a:ext cx="8404656" cy="4195762"/>
          </a:xfrm>
        </p:spPr>
      </p:pic>
    </p:spTree>
    <p:extLst>
      <p:ext uri="{BB962C8B-B14F-4D97-AF65-F5344CB8AC3E}">
        <p14:creationId xmlns:p14="http://schemas.microsoft.com/office/powerpoint/2010/main" val="25433555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0E2C2-DF2E-BAEC-0381-924C9F72EA17}"/>
              </a:ext>
            </a:extLst>
          </p:cNvPr>
          <p:cNvSpPr>
            <a:spLocks noGrp="1"/>
          </p:cNvSpPr>
          <p:nvPr>
            <p:ph type="title"/>
          </p:nvPr>
        </p:nvSpPr>
        <p:spPr>
          <a:xfrm>
            <a:off x="838200" y="365125"/>
            <a:ext cx="10515600" cy="913169"/>
          </a:xfrm>
        </p:spPr>
        <p:txBody>
          <a:bodyPr/>
          <a:lstStyle/>
          <a:p>
            <a:r>
              <a:rPr lang="en-US" dirty="0"/>
              <a:t>USE CASE DIAGRAM</a:t>
            </a:r>
            <a:endParaRPr lang="en-IN" dirty="0"/>
          </a:p>
        </p:txBody>
      </p:sp>
      <p:pic>
        <p:nvPicPr>
          <p:cNvPr id="5" name="Content Placeholder 4">
            <a:extLst>
              <a:ext uri="{FF2B5EF4-FFF2-40B4-BE49-F238E27FC236}">
                <a16:creationId xmlns:a16="http://schemas.microsoft.com/office/drawing/2014/main" id="{CE568F30-4C7E-16D6-56AB-2C85571A9F88}"/>
              </a:ext>
            </a:extLst>
          </p:cNvPr>
          <p:cNvPicPr>
            <a:picLocks noGrp="1" noChangeAspect="1"/>
          </p:cNvPicPr>
          <p:nvPr>
            <p:ph idx="1"/>
          </p:nvPr>
        </p:nvPicPr>
        <p:blipFill>
          <a:blip r:embed="rId2"/>
          <a:stretch>
            <a:fillRect/>
          </a:stretch>
        </p:blipFill>
        <p:spPr>
          <a:xfrm>
            <a:off x="5926400" y="1278294"/>
            <a:ext cx="4660190" cy="4899025"/>
          </a:xfrm>
        </p:spPr>
      </p:pic>
      <p:sp>
        <p:nvSpPr>
          <p:cNvPr id="3" name="TextBox 2">
            <a:extLst>
              <a:ext uri="{FF2B5EF4-FFF2-40B4-BE49-F238E27FC236}">
                <a16:creationId xmlns:a16="http://schemas.microsoft.com/office/drawing/2014/main" id="{9A8BEA6A-0C0B-6ABF-FBF0-C7307A3F173B}"/>
              </a:ext>
            </a:extLst>
          </p:cNvPr>
          <p:cNvSpPr txBox="1"/>
          <p:nvPr/>
        </p:nvSpPr>
        <p:spPr>
          <a:xfrm>
            <a:off x="573742" y="1855694"/>
            <a:ext cx="3721674" cy="1477328"/>
          </a:xfrm>
          <a:prstGeom prst="rect">
            <a:avLst/>
          </a:prstGeom>
          <a:noFill/>
        </p:spPr>
        <p:txBody>
          <a:bodyPr wrap="square" rtlCol="0">
            <a:spAutoFit/>
          </a:bodyPr>
          <a:lstStyle/>
          <a:p>
            <a:r>
              <a:rPr lang="en-US" dirty="0"/>
              <a:t>Three Major Roles : </a:t>
            </a:r>
          </a:p>
          <a:p>
            <a:endParaRPr lang="en-US" dirty="0"/>
          </a:p>
          <a:p>
            <a:pPr marL="342900" indent="-342900">
              <a:buAutoNum type="arabicPeriod"/>
            </a:pPr>
            <a:r>
              <a:rPr lang="en-US" dirty="0"/>
              <a:t>Admin</a:t>
            </a:r>
          </a:p>
          <a:p>
            <a:pPr marL="342900" indent="-342900">
              <a:buAutoNum type="arabicPeriod"/>
            </a:pPr>
            <a:r>
              <a:rPr lang="en-US" dirty="0"/>
              <a:t>Flight Owner</a:t>
            </a:r>
          </a:p>
          <a:p>
            <a:pPr marL="342900" indent="-342900">
              <a:buAutoNum type="arabicPeriod"/>
            </a:pPr>
            <a:r>
              <a:rPr lang="en-US" dirty="0"/>
              <a:t>Customer</a:t>
            </a:r>
            <a:endParaRPr lang="en-IN" dirty="0"/>
          </a:p>
        </p:txBody>
      </p:sp>
    </p:spTree>
    <p:extLst>
      <p:ext uri="{BB962C8B-B14F-4D97-AF65-F5344CB8AC3E}">
        <p14:creationId xmlns:p14="http://schemas.microsoft.com/office/powerpoint/2010/main" val="32783034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89E7A-C724-DE00-2659-3B3EE8F3165C}"/>
              </a:ext>
            </a:extLst>
          </p:cNvPr>
          <p:cNvSpPr>
            <a:spLocks noGrp="1"/>
          </p:cNvSpPr>
          <p:nvPr>
            <p:ph type="title"/>
          </p:nvPr>
        </p:nvSpPr>
        <p:spPr>
          <a:xfrm>
            <a:off x="838200" y="365125"/>
            <a:ext cx="10515600" cy="614589"/>
          </a:xfrm>
        </p:spPr>
        <p:txBody>
          <a:bodyPr>
            <a:normAutofit fontScale="90000"/>
          </a:bodyPr>
          <a:lstStyle/>
          <a:p>
            <a:r>
              <a:rPr lang="en-US" dirty="0"/>
              <a:t>Modules</a:t>
            </a:r>
            <a:endParaRPr lang="en-IN" dirty="0"/>
          </a:p>
        </p:txBody>
      </p:sp>
      <p:sp>
        <p:nvSpPr>
          <p:cNvPr id="3" name="Content Placeholder 2">
            <a:extLst>
              <a:ext uri="{FF2B5EF4-FFF2-40B4-BE49-F238E27FC236}">
                <a16:creationId xmlns:a16="http://schemas.microsoft.com/office/drawing/2014/main" id="{88C153D9-875E-6FB3-8B05-CBFF0B54FAFF}"/>
              </a:ext>
            </a:extLst>
          </p:cNvPr>
          <p:cNvSpPr>
            <a:spLocks noGrp="1"/>
          </p:cNvSpPr>
          <p:nvPr>
            <p:ph idx="1"/>
          </p:nvPr>
        </p:nvSpPr>
        <p:spPr>
          <a:xfrm>
            <a:off x="838200" y="979714"/>
            <a:ext cx="10515600" cy="5075951"/>
          </a:xfrm>
        </p:spPr>
        <p:txBody>
          <a:bodyPr>
            <a:normAutofit/>
          </a:bodyPr>
          <a:lstStyle/>
          <a:p>
            <a:r>
              <a:rPr lang="en-IN" dirty="0"/>
              <a:t>Actor: User </a:t>
            </a:r>
          </a:p>
          <a:p>
            <a:pPr marL="342900" indent="-342900">
              <a:buFont typeface="+mj-lt"/>
              <a:buAutoNum type="arabicPeriod"/>
            </a:pPr>
            <a:r>
              <a:rPr lang="en-US" sz="1800" dirty="0"/>
              <a:t>Use Case: User Registration and login.</a:t>
            </a:r>
          </a:p>
          <a:p>
            <a:pPr marL="342900" indent="-342900">
              <a:buFont typeface="+mj-lt"/>
              <a:buAutoNum type="arabicPeriod"/>
            </a:pPr>
            <a:r>
              <a:rPr lang="en-US" sz="1800" dirty="0"/>
              <a:t>  Use Case: Search flights. </a:t>
            </a:r>
          </a:p>
          <a:p>
            <a:pPr marL="342900" indent="-342900">
              <a:buFont typeface="+mj-lt"/>
              <a:buAutoNum type="arabicPeriod"/>
            </a:pPr>
            <a:r>
              <a:rPr lang="en-US" sz="1800" dirty="0"/>
              <a:t>Use Case: Select Seats and Make Reservation. </a:t>
            </a:r>
          </a:p>
          <a:p>
            <a:pPr marL="342900" indent="-342900">
              <a:buFont typeface="+mj-lt"/>
              <a:buAutoNum type="arabicPeriod"/>
            </a:pPr>
            <a:r>
              <a:rPr lang="en-US" sz="1800" dirty="0"/>
              <a:t>Use Case: Payment Processing. </a:t>
            </a:r>
          </a:p>
          <a:p>
            <a:pPr marL="342900" indent="-342900">
              <a:buFont typeface="+mj-lt"/>
              <a:buAutoNum type="arabicPeriod"/>
            </a:pPr>
            <a:r>
              <a:rPr lang="en-US" sz="1800" dirty="0"/>
              <a:t> Use Case: Cancel Tickets. </a:t>
            </a:r>
          </a:p>
          <a:p>
            <a:pPr marL="342900" indent="-342900">
              <a:buFont typeface="+mj-lt"/>
              <a:buAutoNum type="arabicPeriod"/>
            </a:pPr>
            <a:r>
              <a:rPr lang="en-US" sz="1800" dirty="0"/>
              <a:t> Use Case: View booking history. </a:t>
            </a:r>
          </a:p>
          <a:p>
            <a:r>
              <a:rPr lang="en-IN" dirty="0"/>
              <a:t>Actor: Flight Owner </a:t>
            </a:r>
          </a:p>
          <a:p>
            <a:pPr marL="514350" indent="-514350">
              <a:buFont typeface="+mj-lt"/>
              <a:buAutoNum type="arabicPeriod"/>
            </a:pPr>
            <a:r>
              <a:rPr lang="en-US" sz="1800" dirty="0"/>
              <a:t>Use Case: Log In as flight owner.</a:t>
            </a:r>
          </a:p>
          <a:p>
            <a:pPr marL="514350" indent="-514350">
              <a:buFont typeface="+mj-lt"/>
              <a:buAutoNum type="arabicPeriod"/>
            </a:pPr>
            <a:r>
              <a:rPr lang="en-US" sz="1800" dirty="0"/>
              <a:t>Use Case: Manage the flight.</a:t>
            </a:r>
          </a:p>
          <a:p>
            <a:pPr marL="514350" indent="-514350">
              <a:buFont typeface="+mj-lt"/>
              <a:buAutoNum type="arabicPeriod"/>
            </a:pPr>
            <a:r>
              <a:rPr lang="en-US" sz="1800" dirty="0"/>
              <a:t>Use Case: Manage Bookings. </a:t>
            </a:r>
          </a:p>
          <a:p>
            <a:pPr marL="514350" indent="-514350">
              <a:buFont typeface="+mj-lt"/>
              <a:buAutoNum type="arabicPeriod"/>
            </a:pPr>
            <a:r>
              <a:rPr lang="en-US" sz="1800" dirty="0"/>
              <a:t>Use Case: Logout. </a:t>
            </a:r>
            <a:endParaRPr lang="en-IN" sz="1800" dirty="0"/>
          </a:p>
        </p:txBody>
      </p:sp>
    </p:spTree>
    <p:extLst>
      <p:ext uri="{BB962C8B-B14F-4D97-AF65-F5344CB8AC3E}">
        <p14:creationId xmlns:p14="http://schemas.microsoft.com/office/powerpoint/2010/main" val="979878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C3483-AABC-4CC1-D00B-4366D6ADED0A}"/>
              </a:ext>
            </a:extLst>
          </p:cNvPr>
          <p:cNvSpPr>
            <a:spLocks noGrp="1"/>
          </p:cNvSpPr>
          <p:nvPr>
            <p:ph type="title"/>
          </p:nvPr>
        </p:nvSpPr>
        <p:spPr>
          <a:xfrm>
            <a:off x="838200" y="365126"/>
            <a:ext cx="10515600" cy="661242"/>
          </a:xfrm>
        </p:spPr>
        <p:txBody>
          <a:bodyPr>
            <a:normAutofit fontScale="90000"/>
          </a:bodyPr>
          <a:lstStyle/>
          <a:p>
            <a:r>
              <a:rPr lang="en-US" dirty="0"/>
              <a:t>Modules</a:t>
            </a:r>
            <a:endParaRPr lang="en-IN" dirty="0"/>
          </a:p>
        </p:txBody>
      </p:sp>
      <p:sp>
        <p:nvSpPr>
          <p:cNvPr id="3" name="Content Placeholder 2">
            <a:extLst>
              <a:ext uri="{FF2B5EF4-FFF2-40B4-BE49-F238E27FC236}">
                <a16:creationId xmlns:a16="http://schemas.microsoft.com/office/drawing/2014/main" id="{5512A8FC-376A-5577-5093-180FB6B39942}"/>
              </a:ext>
            </a:extLst>
          </p:cNvPr>
          <p:cNvSpPr>
            <a:spLocks noGrp="1"/>
          </p:cNvSpPr>
          <p:nvPr>
            <p:ph idx="1"/>
          </p:nvPr>
        </p:nvSpPr>
        <p:spPr>
          <a:xfrm>
            <a:off x="838200" y="1091682"/>
            <a:ext cx="10515600" cy="5085281"/>
          </a:xfrm>
        </p:spPr>
        <p:txBody>
          <a:bodyPr/>
          <a:lstStyle/>
          <a:p>
            <a:r>
              <a:rPr lang="en-IN" dirty="0"/>
              <a:t>Actor: Administrator</a:t>
            </a:r>
          </a:p>
          <a:p>
            <a:pPr marL="514350" indent="-514350">
              <a:buFont typeface="+mj-lt"/>
              <a:buAutoNum type="arabicPeriod"/>
            </a:pPr>
            <a:r>
              <a:rPr lang="en-US" dirty="0"/>
              <a:t> Use Case: Log In. </a:t>
            </a:r>
          </a:p>
          <a:p>
            <a:pPr marL="514350" indent="-514350">
              <a:buFont typeface="+mj-lt"/>
              <a:buAutoNum type="arabicPeriod"/>
            </a:pPr>
            <a:r>
              <a:rPr lang="en-US" dirty="0"/>
              <a:t> Use Case: User Management.</a:t>
            </a:r>
          </a:p>
          <a:p>
            <a:pPr marL="514350" indent="-514350">
              <a:buFont typeface="+mj-lt"/>
              <a:buAutoNum type="arabicPeriod"/>
            </a:pPr>
            <a:r>
              <a:rPr lang="en-US" dirty="0"/>
              <a:t> Use Case: Manage flight Owner.</a:t>
            </a:r>
          </a:p>
          <a:p>
            <a:pPr marL="514350" indent="-514350">
              <a:buFont typeface="+mj-lt"/>
              <a:buAutoNum type="arabicPeriod"/>
            </a:pPr>
            <a:r>
              <a:rPr lang="en-US" dirty="0"/>
              <a:t> Use Case: Manage Bookings.</a:t>
            </a:r>
          </a:p>
          <a:p>
            <a:pPr marL="514350" indent="-514350">
              <a:buFont typeface="+mj-lt"/>
              <a:buAutoNum type="arabicPeriod"/>
            </a:pPr>
            <a:r>
              <a:rPr lang="en-US" dirty="0"/>
              <a:t> Use Case: Manage Routes. </a:t>
            </a:r>
          </a:p>
          <a:p>
            <a:pPr marL="514350" indent="-514350">
              <a:buFont typeface="+mj-lt"/>
              <a:buAutoNum type="arabicPeriod"/>
            </a:pPr>
            <a:r>
              <a:rPr lang="en-US" dirty="0"/>
              <a:t>Use Case: Logout. </a:t>
            </a:r>
            <a:endParaRPr lang="en-IN" dirty="0"/>
          </a:p>
        </p:txBody>
      </p:sp>
    </p:spTree>
    <p:extLst>
      <p:ext uri="{BB962C8B-B14F-4D97-AF65-F5344CB8AC3E}">
        <p14:creationId xmlns:p14="http://schemas.microsoft.com/office/powerpoint/2010/main" val="3136426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212825F-447F-719A-EFA4-C90F09529F3C}"/>
              </a:ext>
            </a:extLst>
          </p:cNvPr>
          <p:cNvSpPr>
            <a:spLocks noGrp="1"/>
          </p:cNvSpPr>
          <p:nvPr>
            <p:ph type="title"/>
          </p:nvPr>
        </p:nvSpPr>
        <p:spPr/>
        <p:txBody>
          <a:bodyPr/>
          <a:lstStyle/>
          <a:p>
            <a:r>
              <a:rPr lang="en-US" dirty="0"/>
              <a:t>Admin Dashboard</a:t>
            </a:r>
            <a:endParaRPr lang="en-IN" dirty="0"/>
          </a:p>
        </p:txBody>
      </p:sp>
      <p:pic>
        <p:nvPicPr>
          <p:cNvPr id="7" name="Content Placeholder 6">
            <a:extLst>
              <a:ext uri="{FF2B5EF4-FFF2-40B4-BE49-F238E27FC236}">
                <a16:creationId xmlns:a16="http://schemas.microsoft.com/office/drawing/2014/main" id="{E8BD34BD-64F4-9162-6156-949BB210873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25959"/>
          <a:stretch/>
        </p:blipFill>
        <p:spPr>
          <a:xfrm>
            <a:off x="922451" y="1504950"/>
            <a:ext cx="9302620" cy="5014221"/>
          </a:xfrm>
        </p:spPr>
      </p:pic>
    </p:spTree>
    <p:extLst>
      <p:ext uri="{BB962C8B-B14F-4D97-AF65-F5344CB8AC3E}">
        <p14:creationId xmlns:p14="http://schemas.microsoft.com/office/powerpoint/2010/main" val="2987916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44FAF-7C3A-E64C-08D2-6B0AE005B88E}"/>
              </a:ext>
            </a:extLst>
          </p:cNvPr>
          <p:cNvSpPr>
            <a:spLocks noGrp="1"/>
          </p:cNvSpPr>
          <p:nvPr>
            <p:ph type="title"/>
          </p:nvPr>
        </p:nvSpPr>
        <p:spPr/>
        <p:txBody>
          <a:bodyPr/>
          <a:lstStyle/>
          <a:p>
            <a:r>
              <a:rPr lang="en-US" dirty="0"/>
              <a:t>Admin Dashboard</a:t>
            </a:r>
            <a:endParaRPr lang="en-IN" dirty="0"/>
          </a:p>
        </p:txBody>
      </p:sp>
      <p:pic>
        <p:nvPicPr>
          <p:cNvPr id="5" name="Content Placeholder 4">
            <a:extLst>
              <a:ext uri="{FF2B5EF4-FFF2-40B4-BE49-F238E27FC236}">
                <a16:creationId xmlns:a16="http://schemas.microsoft.com/office/drawing/2014/main" id="{FEA5DA4C-482A-04EB-91E1-4DC3AE2CCF0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6039" t="2788" r="6039" b="21761"/>
          <a:stretch/>
        </p:blipFill>
        <p:spPr>
          <a:xfrm>
            <a:off x="523875" y="1821943"/>
            <a:ext cx="9715500" cy="4800777"/>
          </a:xfrm>
        </p:spPr>
      </p:pic>
    </p:spTree>
    <p:extLst>
      <p:ext uri="{BB962C8B-B14F-4D97-AF65-F5344CB8AC3E}">
        <p14:creationId xmlns:p14="http://schemas.microsoft.com/office/powerpoint/2010/main" val="372226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59764-7BAA-FF22-8BE6-6379D2CEA799}"/>
              </a:ext>
            </a:extLst>
          </p:cNvPr>
          <p:cNvSpPr>
            <a:spLocks noGrp="1"/>
          </p:cNvSpPr>
          <p:nvPr>
            <p:ph type="title"/>
          </p:nvPr>
        </p:nvSpPr>
        <p:spPr/>
        <p:txBody>
          <a:bodyPr/>
          <a:lstStyle/>
          <a:p>
            <a:r>
              <a:rPr lang="en-US" dirty="0"/>
              <a:t>Admin Dashboard</a:t>
            </a:r>
            <a:endParaRPr lang="en-IN" dirty="0"/>
          </a:p>
        </p:txBody>
      </p:sp>
      <p:sp>
        <p:nvSpPr>
          <p:cNvPr id="3" name="Content Placeholder 2">
            <a:extLst>
              <a:ext uri="{FF2B5EF4-FFF2-40B4-BE49-F238E27FC236}">
                <a16:creationId xmlns:a16="http://schemas.microsoft.com/office/drawing/2014/main" id="{8DD28C4B-D07A-9384-0B10-6C7784747677}"/>
              </a:ext>
            </a:extLst>
          </p:cNvPr>
          <p:cNvSpPr>
            <a:spLocks noGrp="1"/>
          </p:cNvSpPr>
          <p:nvPr>
            <p:ph idx="1"/>
          </p:nvPr>
        </p:nvSpPr>
        <p:spPr/>
        <p:txBody>
          <a:bodyPr/>
          <a:lstStyle/>
          <a:p>
            <a:endParaRPr lang="en-IN"/>
          </a:p>
        </p:txBody>
      </p:sp>
      <p:pic>
        <p:nvPicPr>
          <p:cNvPr id="7" name="Picture 6">
            <a:extLst>
              <a:ext uri="{FF2B5EF4-FFF2-40B4-BE49-F238E27FC236}">
                <a16:creationId xmlns:a16="http://schemas.microsoft.com/office/drawing/2014/main" id="{502E1961-AA9F-E7ED-4029-4397140EA866}"/>
              </a:ext>
            </a:extLst>
          </p:cNvPr>
          <p:cNvPicPr>
            <a:picLocks noChangeAspect="1"/>
          </p:cNvPicPr>
          <p:nvPr/>
        </p:nvPicPr>
        <p:blipFill rotWithShape="1">
          <a:blip r:embed="rId2">
            <a:extLst>
              <a:ext uri="{28A0092B-C50C-407E-A947-70E740481C1C}">
                <a14:useLocalDpi xmlns:a14="http://schemas.microsoft.com/office/drawing/2010/main" val="0"/>
              </a:ext>
            </a:extLst>
          </a:blip>
          <a:srcRect b="23810"/>
          <a:stretch/>
        </p:blipFill>
        <p:spPr>
          <a:xfrm>
            <a:off x="1103312" y="2052918"/>
            <a:ext cx="8826080" cy="4195481"/>
          </a:xfrm>
          <a:prstGeom prst="rect">
            <a:avLst/>
          </a:prstGeom>
        </p:spPr>
      </p:pic>
    </p:spTree>
    <p:extLst>
      <p:ext uri="{BB962C8B-B14F-4D97-AF65-F5344CB8AC3E}">
        <p14:creationId xmlns:p14="http://schemas.microsoft.com/office/powerpoint/2010/main" val="3999195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22ADB-5E8B-2731-FDCB-09318823134F}"/>
              </a:ext>
            </a:extLst>
          </p:cNvPr>
          <p:cNvSpPr>
            <a:spLocks noGrp="1"/>
          </p:cNvSpPr>
          <p:nvPr>
            <p:ph type="title"/>
          </p:nvPr>
        </p:nvSpPr>
        <p:spPr/>
        <p:txBody>
          <a:bodyPr/>
          <a:lstStyle/>
          <a:p>
            <a:r>
              <a:rPr lang="en-US" dirty="0"/>
              <a:t>Admin Dashboard</a:t>
            </a:r>
            <a:endParaRPr lang="en-IN" dirty="0"/>
          </a:p>
        </p:txBody>
      </p:sp>
      <p:pic>
        <p:nvPicPr>
          <p:cNvPr id="5" name="Content Placeholder 4">
            <a:extLst>
              <a:ext uri="{FF2B5EF4-FFF2-40B4-BE49-F238E27FC236}">
                <a16:creationId xmlns:a16="http://schemas.microsoft.com/office/drawing/2014/main" id="{CAA2D296-1E0A-97C6-1BF8-96B7B7E382B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25305"/>
          <a:stretch/>
        </p:blipFill>
        <p:spPr>
          <a:xfrm>
            <a:off x="394186" y="1743075"/>
            <a:ext cx="9908572" cy="4466600"/>
          </a:xfrm>
        </p:spPr>
      </p:pic>
    </p:spTree>
    <p:extLst>
      <p:ext uri="{BB962C8B-B14F-4D97-AF65-F5344CB8AC3E}">
        <p14:creationId xmlns:p14="http://schemas.microsoft.com/office/powerpoint/2010/main" val="409274832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TM02836342[[fn=Ion]]</Template>
  <TotalTime>31</TotalTime>
  <Words>280</Words>
  <Application>Microsoft Office PowerPoint</Application>
  <PresentationFormat>Widescreen</PresentationFormat>
  <Paragraphs>60</Paragraphs>
  <Slides>23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Century Gothic</vt:lpstr>
      <vt:lpstr>Wingdings 3</vt:lpstr>
      <vt:lpstr>Ion</vt:lpstr>
      <vt:lpstr>Simply Fly-Air Ticket Booking</vt:lpstr>
      <vt:lpstr>Introduction</vt:lpstr>
      <vt:lpstr>USE CASE DIAGRAM</vt:lpstr>
      <vt:lpstr>Modules</vt:lpstr>
      <vt:lpstr>Modules</vt:lpstr>
      <vt:lpstr>Admin Dashboard</vt:lpstr>
      <vt:lpstr>Admin Dashboard</vt:lpstr>
      <vt:lpstr>Admin Dashboard</vt:lpstr>
      <vt:lpstr>Admin Dashboard</vt:lpstr>
      <vt:lpstr>Admin Dashboard</vt:lpstr>
      <vt:lpstr>Flight Owner Dashboard</vt:lpstr>
      <vt:lpstr>Flight Owner Dashboard</vt:lpstr>
      <vt:lpstr>Flight Owner Dashboard</vt:lpstr>
      <vt:lpstr>Flight Owner Dashboard</vt:lpstr>
      <vt:lpstr>Flight Owner Dashboard</vt:lpstr>
      <vt:lpstr>Customer Dashboard</vt:lpstr>
      <vt:lpstr>Customer Dashboard</vt:lpstr>
      <vt:lpstr>Customer Dashboard</vt:lpstr>
      <vt:lpstr>Customer Dashboard</vt:lpstr>
      <vt:lpstr>Customer Dashboard</vt:lpstr>
      <vt:lpstr>Customer Dashboard</vt:lpstr>
      <vt:lpstr>Customer Dashboard</vt:lpstr>
      <vt:lpstr>Customer Dashboard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Simply Fly-Air Ticket Booking</dc:title>
  <dc:creator>sai sasidhar gosala</dc:creator>
  <cp:lastModifiedBy>Sarvesh Choudhary</cp:lastModifiedBy>
  <cp:revision>3</cp:revision>
  <dcterms:created xsi:type="dcterms:W3CDTF">2024-03-05T03:36:31Z</dcterms:created>
  <dcterms:modified xsi:type="dcterms:W3CDTF">2024-03-05T07:45:14Z</dcterms:modified>
</cp:coreProperties>
</file>

<file path=docProps/thumbnail.jpeg>
</file>